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2" r:id="rId3"/>
    <p:sldId id="268" r:id="rId4"/>
    <p:sldId id="261" r:id="rId5"/>
    <p:sldId id="263" r:id="rId6"/>
    <p:sldId id="266" r:id="rId7"/>
    <p:sldId id="269" r:id="rId8"/>
    <p:sldId id="267" r:id="rId9"/>
    <p:sldId id="270" r:id="rId10"/>
    <p:sldId id="260" r:id="rId11"/>
    <p:sldId id="259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2"/>
    <p:restoredTop sz="95588"/>
  </p:normalViewPr>
  <p:slideViewPr>
    <p:cSldViewPr snapToGrid="0" snapToObjects="1">
      <p:cViewPr varScale="1">
        <p:scale>
          <a:sx n="119" d="100"/>
          <a:sy n="119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019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415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327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062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05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8360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178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943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18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81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583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855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84218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  <a:b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Preliminary methods &amp; results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24394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0CD89423-2080-FB40-B449-C40036672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2" r="769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13" y="4082144"/>
            <a:ext cx="8512773" cy="914400"/>
          </a:xfrm>
          <a:solidFill>
            <a:srgbClr val="000000">
              <a:alpha val="50196"/>
            </a:srgbClr>
          </a:solidFill>
        </p:spPr>
        <p:txBody>
          <a:bodyPr anchor="ctr">
            <a:noAutofit/>
          </a:bodyPr>
          <a:lstStyle/>
          <a:p>
            <a:r>
              <a:rPr lang="en-US" sz="3200" b="1" spc="12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QUIET PATH ROUTE OPTIMIZATION</a:t>
            </a:r>
          </a:p>
        </p:txBody>
      </p:sp>
    </p:spTree>
    <p:extLst>
      <p:ext uri="{BB962C8B-B14F-4D97-AF65-F5344CB8AC3E}">
        <p14:creationId xmlns:p14="http://schemas.microsoft.com/office/powerpoint/2010/main" val="50718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F536D-CF15-6649-AA5D-9EC55956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397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QUIET PATH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Shortest path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least cost path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Dijkstra’s algorithm for route optimization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Utilizes graph theory: </a:t>
                </a:r>
                <a:b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</a:b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networks (graphs) of nodes &amp; edges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Finds the least cost path between two nodes with respect  to edge costs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If edge cost = length =&gt; least cost path = shortest path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However, edge cost can be any (numeric) attribute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Here, edge cost should also consider traffic noise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  <a:blipFill>
                <a:blip r:embed="rId2"/>
                <a:stretch>
                  <a:fillRect l="-821" t="-556" r="-246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02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212BF212-2524-2043-96ED-CC2C208B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8948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CALCULATING ADJUSTED EDGE COSTS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  <a:blipFill>
                <a:blip r:embed="rId3"/>
                <a:stretch>
                  <a:fillRect t="-63964" b="-10180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total edge cost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length of the edge (m)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additional noise cost of the edge: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  <a:blipFill>
                <a:blip r:embed="rId4"/>
                <a:stretch>
                  <a:fillRect t="-4598" b="-8046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contaminated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e>
                      <m:sub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(e.g. 14 m of 65 dB)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dB-specific noise cost coefficient (between 0.0–1.0)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i-FI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𝑛𝑡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“personal” noise tolerance coefficient (between e.g. 0.1–4.0)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9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"/>
    </mc:Choice>
    <mc:Fallback xmlns="">
      <p:transition spd="slow" advTm="24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7447926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2698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Noise coefficient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3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𝑑𝐵</m:t>
                                      </m:r>
                                    </m:e>
                                    <m:sub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7447926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9055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i-FI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226" t="-4167" b="-6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765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i-FI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i-FI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i-FI" sz="1800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=19+</m:t>
                    </m:r>
                    <m:r>
                      <a:rPr lang="fi-FI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br>
                  <a:rPr lang="fi-FI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</a:t>
                </a:r>
                <a:r>
                  <a:rPr lang="en-US" sz="1800" b="1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nt</a:t>
                </a:r>
                <a:r>
                  <a:rPr lang="en-US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e.g. 0.1,  0.15,  0.25,  0.5, 1.0,  1.5,  2.0,  4.0,  etc.</a:t>
                </a:r>
              </a:p>
              <a:p>
                <a:pPr marL="0" indent="0">
                  <a:lnSpc>
                    <a:spcPct val="140000"/>
                  </a:lnSpc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  <a:blipFill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2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20EB59-682F-694E-BE85-6622F7B943A2}"/>
              </a:ext>
            </a:extLst>
          </p:cNvPr>
          <p:cNvSpPr txBox="1">
            <a:spLocks/>
          </p:cNvSpPr>
          <p:nvPr/>
        </p:nvSpPr>
        <p:spPr>
          <a:xfrm>
            <a:off x="3560070" y="697484"/>
            <a:ext cx="4311928" cy="644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QUIET PATH ROUTING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For one routing problem, many alternative (quiet) paths are calculated with different edge costs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Parallel edge costs are calculated with systematically altering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nt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argPr>
                              <m:argSz m:val="-2"/>
                            </m:argP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𝑑𝐵</m:t>
                                </m:r>
                              </m:e>
                              <m:sub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6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E.g. 0.1,  0.15,  0.25,  0.5, 1.0,  1.5,  2.0,  4.0,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Alternative paths should be compared with respect to: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exposures to high traffic noise levels (m)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total distance of the paths (m)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  <a:blipFill>
                <a:blip r:embed="rId3"/>
                <a:stretch>
                  <a:fillRect l="-529" t="-728" r="-132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42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33510-4FBE-4945-BC4A-A7798CAD7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039562"/>
              </p:ext>
            </p:extLst>
          </p:nvPr>
        </p:nvGraphicFramePr>
        <p:xfrm>
          <a:off x="982402" y="2736975"/>
          <a:ext cx="6950315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8254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687120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75450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50026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26275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6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71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33510-4FBE-4945-BC4A-A7798CAD74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2402" y="2736975"/>
          <a:ext cx="6950315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8254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687120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75450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50026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26275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6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BB8ECA-BF1A-A040-9EAF-585812FE002E}"/>
              </a:ext>
            </a:extLst>
          </p:cNvPr>
          <p:cNvSpPr/>
          <p:nvPr/>
        </p:nvSpPr>
        <p:spPr>
          <a:xfrm>
            <a:off x="3491345" y="3740727"/>
            <a:ext cx="4025736" cy="47501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36422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</TotalTime>
  <Words>447</Words>
  <Application>Microsoft Macintosh PowerPoint</Application>
  <PresentationFormat>On-screen Show (4:3)</PresentationFormat>
  <Paragraphs>137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Dotum</vt:lpstr>
      <vt:lpstr>Arial</vt:lpstr>
      <vt:lpstr>Calibri</vt:lpstr>
      <vt:lpstr>Calibri Light</vt:lpstr>
      <vt:lpstr>Cambria Math</vt:lpstr>
      <vt:lpstr>Times New Roman</vt:lpstr>
      <vt:lpstr>Office Theme</vt:lpstr>
      <vt:lpstr>ASSESSING PEDESTIRANS’ EXPOSURE TO TRAFFIC NOISE WITH SPATIAL ANALYSIS:</vt:lpstr>
      <vt:lpstr>QUIET PATH ROUTE OPTIMIZATION</vt:lpstr>
      <vt:lpstr>QUIET PATH</vt:lpstr>
      <vt:lpstr>CALCULATING ADJUSTED EDGE COSTS</vt:lpstr>
      <vt:lpstr>PowerPoint Presentation</vt:lpstr>
      <vt:lpstr>PowerPoint Presentation</vt:lpstr>
      <vt:lpstr>PowerPoint Presentation</vt:lpstr>
      <vt:lpstr>WHAT IS THE BEST PATH ?</vt:lpstr>
      <vt:lpstr>WHAT IS THE BEST PATH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PEDESTIRANS’ EXPOSURE TO TRAFFIC NOISE WITH SPATIAL ANALYSIS:</dc:title>
  <dc:creator>Helle, Joose I</dc:creator>
  <cp:lastModifiedBy>Helle, Joose I</cp:lastModifiedBy>
  <cp:revision>155</cp:revision>
  <dcterms:created xsi:type="dcterms:W3CDTF">2019-03-27T13:24:21Z</dcterms:created>
  <dcterms:modified xsi:type="dcterms:W3CDTF">2019-03-29T10:49:33Z</dcterms:modified>
</cp:coreProperties>
</file>